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63" r:id="rId2"/>
    <p:sldId id="259" r:id="rId3"/>
    <p:sldId id="262" r:id="rId4"/>
    <p:sldId id="257" r:id="rId5"/>
    <p:sldId id="260" r:id="rId6"/>
    <p:sldId id="261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849FA3-B0AF-47A1-AA37-FC6AEE2E17D3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55D92C0-F6FD-4029-A8C9-B83AF9E831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mecca&amp;source=images&amp;cd=&amp;cad=rja&amp;docid=7eoGKpu4TWg8EM&amp;tbnid=cNTzPHcQgBt14M:&amp;ved=0CAUQjRw&amp;url=http://famouswonders.com/mecca-the-holiest-city-in-islam/&amp;ei=Te5zUoqoEPO_sQTG9YDwBQ&amp;bvm=bv.55819444,d.cWc&amp;psig=AFQjCNEIpYj8tHv8bdYgHSWCov0Dt7r9iA&amp;ust=138341573782730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3318972" cy="24860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Islam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3652838" cy="2247900"/>
          </a:xfrm>
        </p:spPr>
      </p:pic>
    </p:spTree>
    <p:extLst>
      <p:ext uri="{BB962C8B-B14F-4D97-AF65-F5344CB8AC3E}">
        <p14:creationId xmlns:p14="http://schemas.microsoft.com/office/powerpoint/2010/main" val="170415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of </a:t>
            </a:r>
            <a:r>
              <a:rPr lang="en-US" dirty="0" err="1" smtClean="0"/>
              <a:t>islam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Gave us the mathematical discipline of ALGEBRA.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* Developed an OBSERVATORY to study the stars.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* 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Sina</a:t>
            </a:r>
            <a:r>
              <a:rPr lang="en-US" dirty="0" smtClean="0"/>
              <a:t> wrote a MEDICAL ENCYCLOPEDIA, which was translated into Latin and used thru-out medieval times.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Hadith, an early collection of Mohammad’s messages; warns against any attempt to imitate God.</a:t>
            </a:r>
          </a:p>
          <a:p>
            <a:r>
              <a:rPr lang="en-US" dirty="0" smtClean="0"/>
              <a:t>Translated the works of Plato and Aristotle into ARABIC.</a:t>
            </a:r>
          </a:p>
          <a:p>
            <a:r>
              <a:rPr lang="en-US" dirty="0" smtClean="0"/>
              <a:t>Created the House of Wisdom in Baghdad, which became the new capital by 762 A.D.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2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 Gave us the poetry of RUMI, a renown  pet still revered and studies today, especially in </a:t>
            </a:r>
            <a:r>
              <a:rPr lang="en-US" smtClean="0"/>
              <a:t>the Arabic world.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Built the ALHAMBRA in Granada, Spain, one of the finest examples of Islamic art and palaces.</a:t>
            </a:r>
          </a:p>
          <a:p>
            <a:r>
              <a:rPr lang="en-US" dirty="0" smtClean="0"/>
              <a:t>In literature, THE RUBAIYAT OF OMAR KHAYYAM and THE ARABIAN NIGHTS, are still being read and taught 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8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1600"/>
            <a:ext cx="67056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****The Origin Of              Islam****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 Originated on the ARABIAN PENINSULA.</a:t>
            </a:r>
          </a:p>
          <a:p>
            <a:r>
              <a:rPr lang="en-US" dirty="0" smtClean="0"/>
              <a:t>*  The Arabs traced their ancestry to Abraham and his son Ishmael, who built the </a:t>
            </a:r>
            <a:r>
              <a:rPr lang="en-US" dirty="0" err="1" smtClean="0"/>
              <a:t>Kabba</a:t>
            </a:r>
            <a:r>
              <a:rPr lang="en-US" dirty="0"/>
              <a:t> </a:t>
            </a:r>
            <a:r>
              <a:rPr lang="en-US" dirty="0" smtClean="0"/>
              <a:t>@ the city of </a:t>
            </a:r>
            <a:r>
              <a:rPr lang="en-US" u="sng" dirty="0" err="1" smtClean="0"/>
              <a:t>Makkah</a:t>
            </a:r>
            <a:r>
              <a:rPr lang="en-US" dirty="0"/>
              <a:t> </a:t>
            </a:r>
            <a:r>
              <a:rPr lang="en-US" dirty="0" smtClean="0"/>
              <a:t>(Mecca).</a:t>
            </a:r>
          </a:p>
          <a:p>
            <a:r>
              <a:rPr lang="en-US" dirty="0" smtClean="0"/>
              <a:t>*  This was a house of worship for the one true God, and whose cornerstone was a holy (sacred) stone, called the </a:t>
            </a:r>
            <a:r>
              <a:rPr lang="en-US" u="sng" dirty="0" smtClean="0"/>
              <a:t>Black Stone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* </a:t>
            </a:r>
            <a:r>
              <a:rPr lang="en-US" dirty="0"/>
              <a:t>A</a:t>
            </a:r>
            <a:r>
              <a:rPr lang="en-US" dirty="0" smtClean="0"/>
              <a:t>rabs called this one true God, </a:t>
            </a:r>
            <a:r>
              <a:rPr lang="en-US" u="sng" dirty="0" smtClean="0"/>
              <a:t>ALLAH.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3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6429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Arabian Peninsula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>
            <a:fillRect/>
          </a:stretch>
        </p:blipFill>
        <p:spPr>
          <a:xfrm>
            <a:off x="1219200" y="381000"/>
            <a:ext cx="6629400" cy="4972050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752600" y="5715000"/>
            <a:ext cx="5486400" cy="8048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1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Kaaba</a:t>
            </a:r>
            <a:r>
              <a:rPr lang="en-US" dirty="0" smtClean="0"/>
              <a:t> @ </a:t>
            </a:r>
            <a:r>
              <a:rPr lang="en-US" dirty="0" err="1" smtClean="0"/>
              <a:t>Makkah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famouswonders.com/wp-content/uploads/2009/04/kabb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72200" cy="41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3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2133600"/>
            <a:ext cx="3124200" cy="3581400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 smtClean="0"/>
              <a:t>* Born in </a:t>
            </a:r>
            <a:r>
              <a:rPr lang="en-US" sz="4800" dirty="0" err="1" smtClean="0"/>
              <a:t>Makkah</a:t>
            </a:r>
            <a:r>
              <a:rPr lang="en-US" sz="4800" dirty="0"/>
              <a:t> </a:t>
            </a:r>
            <a:r>
              <a:rPr lang="en-US" sz="4800" dirty="0" smtClean="0"/>
              <a:t>in 570  A.D. to a merchant family of traders.</a:t>
            </a:r>
          </a:p>
          <a:p>
            <a:r>
              <a:rPr lang="en-US" sz="4800" dirty="0" smtClean="0"/>
              <a:t>* Married to Khadija, a wealthy widow.</a:t>
            </a:r>
          </a:p>
          <a:p>
            <a:r>
              <a:rPr lang="en-US" sz="4800" dirty="0" smtClean="0"/>
              <a:t>* Became troubled by disparity between rich and poor. Meditated in hills around </a:t>
            </a:r>
            <a:r>
              <a:rPr lang="en-US" sz="4800" dirty="0" err="1" smtClean="0"/>
              <a:t>Makkah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* Began receiving visions, and revelations from God in 610 A.D. </a:t>
            </a:r>
          </a:p>
          <a:p>
            <a:r>
              <a:rPr lang="en-US" sz="4800" dirty="0" smtClean="0"/>
              <a:t>Arabic for God is </a:t>
            </a:r>
            <a:r>
              <a:rPr lang="en-US" sz="4800" u="sng" dirty="0" smtClean="0"/>
              <a:t>“ALLAH”.</a:t>
            </a:r>
          </a:p>
          <a:p>
            <a:r>
              <a:rPr lang="en-US" sz="4800" dirty="0" smtClean="0"/>
              <a:t>*  The angel Gabriel brought these revelations and told him to recite:</a:t>
            </a:r>
          </a:p>
          <a:p>
            <a:r>
              <a:rPr lang="en-US" sz="4800" dirty="0" smtClean="0"/>
              <a:t>*  “THERE IS ONLY ONE GOD. HIS NAME IS ALLAH AND MUHAMMAD IS HIS PROPHET / HIS MESSENGER)”.</a:t>
            </a:r>
          </a:p>
          <a:p>
            <a:pPr marL="0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***The Prophet Mohammad***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057400"/>
            <a:ext cx="3124200" cy="3657600"/>
          </a:xfrm>
        </p:spPr>
        <p:txBody>
          <a:bodyPr>
            <a:noAutofit/>
          </a:bodyPr>
          <a:lstStyle/>
          <a:p>
            <a:r>
              <a:rPr lang="en-US" sz="1100" dirty="0" smtClean="0"/>
              <a:t>* Muhammad believed that Allah had already revealed himself in part to </a:t>
            </a:r>
            <a:r>
              <a:rPr lang="en-US" sz="1100" u="sng" dirty="0" smtClean="0"/>
              <a:t>Moses and Jesus.</a:t>
            </a:r>
          </a:p>
          <a:p>
            <a:r>
              <a:rPr lang="en-US" sz="1100" dirty="0" smtClean="0"/>
              <a:t>* Now the final revelations were being given to him.</a:t>
            </a:r>
          </a:p>
          <a:p>
            <a:r>
              <a:rPr lang="en-US" sz="1100" dirty="0" smtClean="0"/>
              <a:t>* Out of these revelations, came the QURAN, the holy book of </a:t>
            </a:r>
            <a:r>
              <a:rPr lang="en-US" sz="1100" u="sng" dirty="0" smtClean="0"/>
              <a:t>ISLAM, </a:t>
            </a:r>
            <a:r>
              <a:rPr lang="en-US" sz="1100" dirty="0" smtClean="0"/>
              <a:t>which means “peace through submission to the will of Allah”.</a:t>
            </a:r>
          </a:p>
          <a:p>
            <a:r>
              <a:rPr lang="en-US" sz="1100" dirty="0" smtClean="0"/>
              <a:t>* Those who achieve this peace by submitting are called </a:t>
            </a:r>
            <a:r>
              <a:rPr lang="en-US" sz="1100" u="sng" dirty="0" smtClean="0"/>
              <a:t>MUSLIMS.</a:t>
            </a:r>
          </a:p>
          <a:p>
            <a:r>
              <a:rPr lang="en-US" sz="1100" dirty="0" smtClean="0"/>
              <a:t>* Muhammad converted his wife and others, but in 622 A.D. moved with his family and followers to MADINAH (MEDINA) aka “City of the Prophet”. </a:t>
            </a:r>
          </a:p>
          <a:p>
            <a:r>
              <a:rPr lang="en-US" sz="1100" dirty="0" smtClean="0"/>
              <a:t>* This journey is known as the </a:t>
            </a:r>
            <a:r>
              <a:rPr lang="en-US" sz="1100" u="sng" dirty="0" smtClean="0"/>
              <a:t>HIJRAH, and year 1 of the Muslim calendar. </a:t>
            </a:r>
            <a:endParaRPr lang="en-US" sz="1100" u="sng" dirty="0"/>
          </a:p>
        </p:txBody>
      </p:sp>
    </p:spTree>
    <p:extLst>
      <p:ext uri="{BB962C8B-B14F-4D97-AF65-F5344CB8AC3E}">
        <p14:creationId xmlns:p14="http://schemas.microsoft.com/office/powerpoint/2010/main" val="74204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990600"/>
            <a:ext cx="2819399" cy="609600"/>
          </a:xfrm>
        </p:spPr>
        <p:txBody>
          <a:bodyPr/>
          <a:lstStyle/>
          <a:p>
            <a:r>
              <a:rPr lang="en-US" dirty="0" smtClean="0"/>
              <a:t>      Principles of Islam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371600"/>
            <a:ext cx="3352800" cy="4038600"/>
          </a:xfrm>
        </p:spPr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Emphasizes salvation and offers the hope of an afterlife.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Those who desire to achieve life after death must subject themselves to the will of Islam.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Does not believe that Muhammad was divine. He is considered a prophet, like Moses and Jesus.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Muslims believe that because humans rejected Allah’s earliest message, Allah sent his final revelations through </a:t>
            </a:r>
            <a:r>
              <a:rPr lang="en-US" sz="1200" dirty="0"/>
              <a:t>M</a:t>
            </a:r>
            <a:r>
              <a:rPr lang="en-US" sz="1200" dirty="0" smtClean="0"/>
              <a:t>uhammad.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The faithful  who follow the Five Pillars are guaranteed a place in Heaven.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/>
              <a:t>After Muhammad’s death in 632 A.D. Muslims scholars developed a law code called </a:t>
            </a:r>
            <a:r>
              <a:rPr lang="en-US" sz="1800" b="1" u="sng" dirty="0" smtClean="0">
                <a:solidFill>
                  <a:srgbClr val="FF0000"/>
                </a:solidFill>
              </a:rPr>
              <a:t>SHARI’AH. 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It applies regulations for daily life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Five Pillars of Islam</a:t>
            </a:r>
          </a:p>
          <a:p>
            <a:r>
              <a:rPr lang="en-US" dirty="0" smtClean="0"/>
              <a:t>* Believing there is only one god, Muhammad is his messenger.</a:t>
            </a:r>
          </a:p>
          <a:p>
            <a:r>
              <a:rPr lang="en-US" dirty="0" smtClean="0"/>
              <a:t>*  Prayers 5 times a day.</a:t>
            </a:r>
          </a:p>
          <a:p>
            <a:r>
              <a:rPr lang="en-US" dirty="0" smtClean="0"/>
              <a:t>*  Giving to the poor.</a:t>
            </a:r>
          </a:p>
          <a:p>
            <a:r>
              <a:rPr lang="en-US" dirty="0" smtClean="0"/>
              <a:t>*  Fasting during </a:t>
            </a:r>
            <a:r>
              <a:rPr lang="en-US" i="1" dirty="0" smtClean="0"/>
              <a:t>Ramadan,</a:t>
            </a:r>
            <a:r>
              <a:rPr lang="en-US" dirty="0" smtClean="0"/>
              <a:t> the holiest month for Muslims.</a:t>
            </a:r>
          </a:p>
          <a:p>
            <a:r>
              <a:rPr lang="en-US" dirty="0" smtClean="0"/>
              <a:t>*  A trip to </a:t>
            </a:r>
            <a:r>
              <a:rPr lang="en-US" dirty="0" err="1"/>
              <a:t>M</a:t>
            </a:r>
            <a:r>
              <a:rPr lang="en-US" dirty="0" err="1" smtClean="0"/>
              <a:t>akkah</a:t>
            </a:r>
            <a:r>
              <a:rPr lang="en-US" dirty="0" smtClean="0"/>
              <a:t> (Hajj).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1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/>
              <a:t>Temple Mount and the Western Wall</a:t>
            </a:r>
            <a:endParaRPr lang="en-U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781800" cy="3767046"/>
          </a:xfrm>
        </p:spPr>
      </p:pic>
    </p:spTree>
    <p:extLst>
      <p:ext uri="{BB962C8B-B14F-4D97-AF65-F5344CB8AC3E}">
        <p14:creationId xmlns:p14="http://schemas.microsoft.com/office/powerpoint/2010/main" val="4198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Jihad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914400"/>
            <a:ext cx="2819399" cy="4343400"/>
          </a:xfrm>
        </p:spPr>
        <p:txBody>
          <a:bodyPr/>
          <a:lstStyle/>
          <a:p>
            <a:r>
              <a:rPr lang="en-US" dirty="0" smtClean="0"/>
              <a:t>*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630 A.D. Muhammad returned to </a:t>
            </a:r>
            <a:r>
              <a:rPr lang="en-US" dirty="0" err="1" smtClean="0"/>
              <a:t>Makkah</a:t>
            </a:r>
            <a:r>
              <a:rPr lang="en-US" dirty="0" smtClean="0"/>
              <a:t> and forced the city to surrender.</a:t>
            </a:r>
          </a:p>
          <a:p>
            <a:r>
              <a:rPr lang="en-US" dirty="0" smtClean="0"/>
              <a:t>This was the first Jihad, or holy war.</a:t>
            </a:r>
          </a:p>
          <a:p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Kaaba</a:t>
            </a:r>
            <a:r>
              <a:rPr lang="en-US" dirty="0" smtClean="0"/>
              <a:t> declared a sacred site.</a:t>
            </a:r>
          </a:p>
          <a:p>
            <a:r>
              <a:rPr lang="en-US" dirty="0" smtClean="0"/>
              <a:t>In 632 A.D. Muhammad died.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Sunnis v. Shiites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After Muhammad’s death in 632 A.D. Muslim scholars developed </a:t>
            </a:r>
            <a:r>
              <a:rPr lang="en-US" dirty="0" err="1" smtClean="0"/>
              <a:t>Shari’ah</a:t>
            </a:r>
            <a:r>
              <a:rPr lang="en-US" dirty="0" smtClean="0"/>
              <a:t>, a set of laws to regulate daily life.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Abu </a:t>
            </a:r>
            <a:r>
              <a:rPr lang="en-US" dirty="0" err="1" smtClean="0"/>
              <a:t>Bakr</a:t>
            </a:r>
            <a:r>
              <a:rPr lang="en-US" dirty="0" smtClean="0"/>
              <a:t>, Muhammad’s father-in-law became caliph, successor to </a:t>
            </a:r>
            <a:r>
              <a:rPr lang="en-US" dirty="0"/>
              <a:t>M</a:t>
            </a:r>
            <a:r>
              <a:rPr lang="en-US" dirty="0" smtClean="0"/>
              <a:t>uhammad.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656 Ali, was chosen as successor. He was Muhammad’s son-in-law.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After Ali’s death, the group known as Shiites believed only Muhammad’s descendants were the true leaders of Islam.</a:t>
            </a:r>
          </a:p>
          <a:p>
            <a:r>
              <a:rPr lang="en-US" dirty="0" smtClean="0"/>
              <a:t>Sunnis believed any capable leader should be accepted.</a:t>
            </a:r>
          </a:p>
          <a:p>
            <a:r>
              <a:rPr lang="en-US" dirty="0" smtClean="0"/>
              <a:t>Those two groups are still waging war on each other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4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297</TotalTime>
  <Words>749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The Origin of Islam</vt:lpstr>
      <vt:lpstr>****The Origin Of              Islam****</vt:lpstr>
      <vt:lpstr>Arabian Peninsula</vt:lpstr>
      <vt:lpstr>The Kaaba @ Makkah </vt:lpstr>
      <vt:lpstr>***The Prophet Mohammad***</vt:lpstr>
      <vt:lpstr>      Principles of Islam</vt:lpstr>
      <vt:lpstr>Temple Mount and the Western Wall</vt:lpstr>
      <vt:lpstr>Islamic Jihad</vt:lpstr>
      <vt:lpstr>Sunnis v. Shiites</vt:lpstr>
      <vt:lpstr>Achievements of islam</vt:lpstr>
      <vt:lpstr>Achievements (cont’d)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Islam</dc:title>
  <dc:creator>Tresvant, Rose M.</dc:creator>
  <cp:lastModifiedBy>Tresvant, Rose M.</cp:lastModifiedBy>
  <cp:revision>34</cp:revision>
  <dcterms:created xsi:type="dcterms:W3CDTF">2013-11-01T18:04:25Z</dcterms:created>
  <dcterms:modified xsi:type="dcterms:W3CDTF">2013-11-22T16:50:23Z</dcterms:modified>
</cp:coreProperties>
</file>